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EC3A10-4C3C-3BE3-07A4-6A633D2B7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2D33AD8-E19C-13AF-0678-AD0AECF1F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6F2A64-D316-CF87-1DEF-63D1EF67C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91E76F-5CCF-BBC5-A127-DB50751AE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41EA7A-4FCA-94BC-1F00-4C210E060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505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2E87C-54E2-1CD5-8A20-B0E83331D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B105F28-A09F-6A73-8E41-F793BDF24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9A9A8E-E103-7986-7B6A-6CA8DE72E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770E83-0F18-A33D-0BF5-E85075DAF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5A5720-6A44-F3B9-C2CF-189486C37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497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1F9503E-8D6B-3664-1A05-78D7B5207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AA7BE6B-2DB6-4180-5634-CCAC3CB68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B87EE0-5238-91F9-D035-99A81D672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6A5893-AFAA-84A8-7664-160257EBE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1115B8-608A-DBA7-7B19-C51A5111D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27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B59FB0-5EF5-EEFA-D786-F77F3AAD7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0E0F8E-EA29-EFDC-38E3-0918E7E5C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01E8ED-2D82-3655-9343-8E78B2639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A11FB-18A7-430E-E62C-A0E4DBDCB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AFDA1D-D3DC-A359-840D-292BF151D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1422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E65C44-4373-1E13-2D57-AEBF5991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6B58FA-AE69-0172-38CB-90A9933CD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A394A5-A9EE-3269-CC01-FE645BF9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582F62-AD70-4560-A3E5-14A661190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A13509-482B-F4BD-9F36-83D35DDF8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630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032A2E-60EE-B118-FBF9-8D4E2D2CD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FD4115-EB4F-F387-DA35-0D11E0475E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50823CF-85E1-209F-E962-86D6FD2AE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07D38C0-FB3A-384D-C3E3-35142271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F10249-C4BE-F243-F4F5-1DD473ABC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B0CCD0D-51E2-A6CB-636D-8949989D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136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9340FC-58FF-8498-DC7A-0A90F296D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12CC03C-7161-F5BD-8CAA-E3E521C80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6EAAE6-C16A-28AD-EFDC-05E4DCEBB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DEBEFAC-3818-8A90-2930-75F1D3738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7BE53DA-D8AB-D590-2B8B-7B1B2F3076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2F3151-333A-BDB7-C22F-2154F466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EA2FE1C-195B-5E77-12AD-8A8F86CD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FBBEC56-670D-1F6C-C91B-41A39FEE3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335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D9517C-A047-CD40-825F-01C251536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D2AF84-BB34-C16F-A5FC-3CE2C7D4F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799EC0-26E8-98D7-6CF6-F293778C5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61BB068-CE3D-0339-9F74-08B8B5FB0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387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27210BA-BA23-50B0-EAC5-B520BAC55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8FEE22C-1876-4858-0187-12D304796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EF0D67-FD22-CC35-8E4A-388BDBFB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370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DC7B7E-7C3B-EBBC-F590-87A40E055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84C745-AA75-7B7F-09C0-8C7BECA80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1579BB9-922B-BAF9-8A7D-DB5D50C01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EEE534E-9BCE-0E91-99A6-178DB8E5E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BBF6620-6DE7-DC42-9BAB-EC204DE02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8DE7084-043A-AC09-096F-26939A01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29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ED8C5E-35A1-5594-F792-BF3C4A37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64B67FB-2748-02B2-564A-B1C9AC1BB4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B7932D-AF47-DFB2-E99B-72CFB98443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9EED6D-5294-C5C9-9890-1C56F70E7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795BBD8-D3F1-D7E9-151F-8F4243935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830978-0026-19E8-31C3-F1E2E491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414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62CCFBA-D89C-B725-C840-58EE16D52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F5C871-583F-C8BC-8300-889C60FE3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4C9E00-820F-5FE9-791F-6E062E3F3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E8B2E-5681-4951-969E-FE2E4039B804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72F309-F448-9122-395C-D62A19DD13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7CA591-263B-D69D-85A1-EC346AF5C4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5A6A2-09CF-41DA-AA4C-68BD98B4DA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40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484ABBFD-12BE-9BF1-C0BD-1F05D59494A9}"/>
              </a:ext>
            </a:extLst>
          </p:cNvPr>
          <p:cNvSpPr/>
          <p:nvPr/>
        </p:nvSpPr>
        <p:spPr>
          <a:xfrm>
            <a:off x="1242804" y="2236944"/>
            <a:ext cx="1396455" cy="6750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C’est </a:t>
            </a:r>
            <a:r>
              <a:rPr lang="de-DE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moi</a:t>
            </a:r>
            <a:endParaRPr lang="de-DE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8B10CD5-0F96-7442-8E99-07303CB326A3}"/>
              </a:ext>
            </a:extLst>
          </p:cNvPr>
          <p:cNvSpPr/>
          <p:nvPr/>
        </p:nvSpPr>
        <p:spPr>
          <a:xfrm>
            <a:off x="2950601" y="2233020"/>
            <a:ext cx="1396455" cy="6750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Fit </a:t>
            </a:r>
            <a:r>
              <a:rPr lang="de-DE" dirty="0" err="1"/>
              <a:t>für‘s</a:t>
            </a:r>
            <a:r>
              <a:rPr lang="de-DE" dirty="0"/>
              <a:t> Leben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BC14FA9-406D-4572-1140-3ADF32264288}"/>
              </a:ext>
            </a:extLst>
          </p:cNvPr>
          <p:cNvSpPr/>
          <p:nvPr/>
        </p:nvSpPr>
        <p:spPr>
          <a:xfrm>
            <a:off x="4658398" y="2240869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Arbeiten mit Holz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483D81F-5477-CA02-BA91-37371E936DFF}"/>
              </a:ext>
            </a:extLst>
          </p:cNvPr>
          <p:cNvSpPr/>
          <p:nvPr/>
        </p:nvSpPr>
        <p:spPr>
          <a:xfrm>
            <a:off x="6103582" y="2236944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Floorball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680035C-88FB-BD78-3DE7-7E13B598B5BB}"/>
              </a:ext>
            </a:extLst>
          </p:cNvPr>
          <p:cNvSpPr/>
          <p:nvPr/>
        </p:nvSpPr>
        <p:spPr>
          <a:xfrm>
            <a:off x="8993950" y="2236944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Nähmaschinen-</a:t>
            </a:r>
            <a:r>
              <a:rPr lang="de-DE" sz="1400" dirty="0" err="1"/>
              <a:t>werkstatt</a:t>
            </a:r>
            <a:endParaRPr lang="de-DE" sz="14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7C92691-C349-FEE9-7A47-30D118FA5126}"/>
              </a:ext>
            </a:extLst>
          </p:cNvPr>
          <p:cNvSpPr/>
          <p:nvPr/>
        </p:nvSpPr>
        <p:spPr>
          <a:xfrm>
            <a:off x="291120" y="2236944"/>
            <a:ext cx="640342" cy="6750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7.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89C5F9B-F3D5-1E8B-082B-65589400C8B5}"/>
              </a:ext>
            </a:extLst>
          </p:cNvPr>
          <p:cNvSpPr/>
          <p:nvPr/>
        </p:nvSpPr>
        <p:spPr>
          <a:xfrm>
            <a:off x="7548766" y="2236944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Malen mit Acrylfarben</a:t>
            </a:r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26D986C-2EBE-6A20-62CC-FEEF84E7ACFD}"/>
              </a:ext>
            </a:extLst>
          </p:cNvPr>
          <p:cNvSpPr/>
          <p:nvPr/>
        </p:nvSpPr>
        <p:spPr>
          <a:xfrm>
            <a:off x="1242804" y="3468572"/>
            <a:ext cx="1396455" cy="6750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Voilà la France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DE22D84-5784-D132-0F99-2D39F9F9E0D3}"/>
              </a:ext>
            </a:extLst>
          </p:cNvPr>
          <p:cNvSpPr/>
          <p:nvPr/>
        </p:nvSpPr>
        <p:spPr>
          <a:xfrm>
            <a:off x="2950601" y="3464648"/>
            <a:ext cx="1396455" cy="6750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Fit </a:t>
            </a:r>
            <a:r>
              <a:rPr lang="de-DE" dirty="0" err="1"/>
              <a:t>für‘s</a:t>
            </a:r>
            <a:r>
              <a:rPr lang="de-DE" dirty="0"/>
              <a:t> Leben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D4ABDAB-1207-95CE-44C5-DA25270904F1}"/>
              </a:ext>
            </a:extLst>
          </p:cNvPr>
          <p:cNvSpPr/>
          <p:nvPr/>
        </p:nvSpPr>
        <p:spPr>
          <a:xfrm>
            <a:off x="4658398" y="3472497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Basketball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E9A46B23-4DA6-DC3A-FD1B-8455C7A119B6}"/>
              </a:ext>
            </a:extLst>
          </p:cNvPr>
          <p:cNvSpPr/>
          <p:nvPr/>
        </p:nvSpPr>
        <p:spPr>
          <a:xfrm>
            <a:off x="6103582" y="3468572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Fitness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9AE26A6-9254-7F34-C48B-9214E6289731}"/>
              </a:ext>
            </a:extLst>
          </p:cNvPr>
          <p:cNvSpPr/>
          <p:nvPr/>
        </p:nvSpPr>
        <p:spPr>
          <a:xfrm>
            <a:off x="8993950" y="3468572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Technik am RBZ</a:t>
            </a:r>
            <a:endParaRPr lang="de-DE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540AFAA6-7EFF-6D5E-624C-EF679AA5D602}"/>
              </a:ext>
            </a:extLst>
          </p:cNvPr>
          <p:cNvSpPr/>
          <p:nvPr/>
        </p:nvSpPr>
        <p:spPr>
          <a:xfrm>
            <a:off x="291120" y="3468572"/>
            <a:ext cx="640342" cy="6750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8.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4DAC5FB-9786-050B-E153-99DE68720E29}"/>
              </a:ext>
            </a:extLst>
          </p:cNvPr>
          <p:cNvSpPr/>
          <p:nvPr/>
        </p:nvSpPr>
        <p:spPr>
          <a:xfrm>
            <a:off x="7548766" y="3468572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Radio-</a:t>
            </a:r>
            <a:r>
              <a:rPr lang="de-DE" dirty="0" err="1"/>
              <a:t>werkstatt</a:t>
            </a:r>
            <a:endParaRPr lang="de-DE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CB06AB39-4606-652E-813D-C6754CFDCA97}"/>
              </a:ext>
            </a:extLst>
          </p:cNvPr>
          <p:cNvSpPr/>
          <p:nvPr/>
        </p:nvSpPr>
        <p:spPr>
          <a:xfrm>
            <a:off x="4658398" y="3053232"/>
            <a:ext cx="5732004" cy="28583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Themenwahl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6AD23FE3-93E1-F843-CDF2-07EC8BCDF2F7}"/>
              </a:ext>
            </a:extLst>
          </p:cNvPr>
          <p:cNvSpPr/>
          <p:nvPr/>
        </p:nvSpPr>
        <p:spPr>
          <a:xfrm>
            <a:off x="1238900" y="1813101"/>
            <a:ext cx="9144679" cy="29662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WPU-Wahl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C5A66992-53B3-4648-65BE-649CCF17D276}"/>
              </a:ext>
            </a:extLst>
          </p:cNvPr>
          <p:cNvSpPr/>
          <p:nvPr/>
        </p:nvSpPr>
        <p:spPr>
          <a:xfrm>
            <a:off x="1242804" y="4696275"/>
            <a:ext cx="1396455" cy="6750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Mes</a:t>
            </a: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projets</a:t>
            </a: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d‘avenir</a:t>
            </a:r>
            <a:endParaRPr lang="de-DE" dirty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E78ED8D5-D2C3-24B3-D550-30F19A664D6B}"/>
              </a:ext>
            </a:extLst>
          </p:cNvPr>
          <p:cNvSpPr/>
          <p:nvPr/>
        </p:nvSpPr>
        <p:spPr>
          <a:xfrm>
            <a:off x="2950601" y="4692351"/>
            <a:ext cx="1396455" cy="6750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Fit </a:t>
            </a:r>
            <a:r>
              <a:rPr lang="de-DE" dirty="0" err="1"/>
              <a:t>für‘s</a:t>
            </a:r>
            <a:r>
              <a:rPr lang="de-DE" dirty="0"/>
              <a:t> Leben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404A2CC0-D927-B13C-53C6-96DF0699C51A}"/>
              </a:ext>
            </a:extLst>
          </p:cNvPr>
          <p:cNvSpPr/>
          <p:nvPr/>
        </p:nvSpPr>
        <p:spPr>
          <a:xfrm>
            <a:off x="4658398" y="4700200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Dreidimensio-nales</a:t>
            </a:r>
            <a:r>
              <a:rPr lang="de-DE" sz="1400" dirty="0"/>
              <a:t> Gestalten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7D035F00-1ACE-BD2C-AE27-BFB0F3F751AA}"/>
              </a:ext>
            </a:extLst>
          </p:cNvPr>
          <p:cNvSpPr/>
          <p:nvPr/>
        </p:nvSpPr>
        <p:spPr>
          <a:xfrm>
            <a:off x="6103582" y="4696275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Gestalten mit neuen Medien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B4A58D99-A3FB-B196-D567-B08FBA497A3F}"/>
              </a:ext>
            </a:extLst>
          </p:cNvPr>
          <p:cNvSpPr/>
          <p:nvPr/>
        </p:nvSpPr>
        <p:spPr>
          <a:xfrm>
            <a:off x="8993950" y="4696275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Volleyball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E9F579F9-3E81-A4A0-EBE8-F178F4D8E830}"/>
              </a:ext>
            </a:extLst>
          </p:cNvPr>
          <p:cNvSpPr/>
          <p:nvPr/>
        </p:nvSpPr>
        <p:spPr>
          <a:xfrm>
            <a:off x="291120" y="4696275"/>
            <a:ext cx="640342" cy="6750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9.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DA8F66C1-EE50-D95F-2A17-3D89786D20FA}"/>
              </a:ext>
            </a:extLst>
          </p:cNvPr>
          <p:cNvSpPr/>
          <p:nvPr/>
        </p:nvSpPr>
        <p:spPr>
          <a:xfrm>
            <a:off x="7548766" y="4696275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Film-</a:t>
            </a:r>
            <a:r>
              <a:rPr lang="de-DE" dirty="0" err="1"/>
              <a:t>werkstatt</a:t>
            </a:r>
            <a:endParaRPr lang="de-DE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0AA1782D-52E4-B237-837D-F116F053F867}"/>
              </a:ext>
            </a:extLst>
          </p:cNvPr>
          <p:cNvSpPr/>
          <p:nvPr/>
        </p:nvSpPr>
        <p:spPr>
          <a:xfrm>
            <a:off x="1242804" y="5927903"/>
            <a:ext cx="1396455" cy="6750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de-DE" sz="17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francophonie</a:t>
            </a:r>
            <a:endParaRPr lang="de-DE" sz="17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30C86454-7392-B046-7C10-35F3C8867A7C}"/>
              </a:ext>
            </a:extLst>
          </p:cNvPr>
          <p:cNvSpPr/>
          <p:nvPr/>
        </p:nvSpPr>
        <p:spPr>
          <a:xfrm>
            <a:off x="2950601" y="5923979"/>
            <a:ext cx="1396455" cy="6750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Fit </a:t>
            </a:r>
            <a:r>
              <a:rPr lang="de-DE" dirty="0" err="1"/>
              <a:t>für‘s</a:t>
            </a:r>
            <a:r>
              <a:rPr lang="de-DE" dirty="0"/>
              <a:t> Leben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EDF2191-BAA2-9321-0FDA-8DFBA17FC759}"/>
              </a:ext>
            </a:extLst>
          </p:cNvPr>
          <p:cNvSpPr/>
          <p:nvPr/>
        </p:nvSpPr>
        <p:spPr>
          <a:xfrm>
            <a:off x="4658398" y="5931828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Medienwelten kreativ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FDBC98AB-A77A-2A31-E5D2-D5487BB6FA1F}"/>
              </a:ext>
            </a:extLst>
          </p:cNvPr>
          <p:cNvSpPr/>
          <p:nvPr/>
        </p:nvSpPr>
        <p:spPr>
          <a:xfrm>
            <a:off x="6103582" y="5927903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Fitness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90A08EB6-515D-9B23-27AB-C46E10770022}"/>
              </a:ext>
            </a:extLst>
          </p:cNvPr>
          <p:cNvSpPr/>
          <p:nvPr/>
        </p:nvSpPr>
        <p:spPr>
          <a:xfrm>
            <a:off x="7548766" y="5931828"/>
            <a:ext cx="1396455" cy="6750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3D-Druck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05E22DF3-8872-6FE6-EB47-2192ABE5EAF0}"/>
              </a:ext>
            </a:extLst>
          </p:cNvPr>
          <p:cNvSpPr/>
          <p:nvPr/>
        </p:nvSpPr>
        <p:spPr>
          <a:xfrm>
            <a:off x="291120" y="5927903"/>
            <a:ext cx="640342" cy="6750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10.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4AE7F068-B2A9-C60A-E802-13FFCB59035E}"/>
              </a:ext>
            </a:extLst>
          </p:cNvPr>
          <p:cNvSpPr/>
          <p:nvPr/>
        </p:nvSpPr>
        <p:spPr>
          <a:xfrm>
            <a:off x="4658399" y="5512563"/>
            <a:ext cx="4280000" cy="27863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Themenwahl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8E547067-D14F-EA54-8CFE-48594D5E73E3}"/>
              </a:ext>
            </a:extLst>
          </p:cNvPr>
          <p:cNvSpPr/>
          <p:nvPr/>
        </p:nvSpPr>
        <p:spPr>
          <a:xfrm>
            <a:off x="1252171" y="4272434"/>
            <a:ext cx="9144679" cy="27863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Themenwahl „Gestalten“ / optionale WPU-Wahl</a:t>
            </a:r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6CB6E69C-E3B2-0BF4-6EC6-DD5D22548371}"/>
              </a:ext>
            </a:extLst>
          </p:cNvPr>
          <p:cNvSpPr/>
          <p:nvPr/>
        </p:nvSpPr>
        <p:spPr>
          <a:xfrm>
            <a:off x="1242804" y="1004011"/>
            <a:ext cx="1396455" cy="6750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Französisch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314395B1-1D9E-6D2B-8B8B-F165DD2BE5A3}"/>
              </a:ext>
            </a:extLst>
          </p:cNvPr>
          <p:cNvSpPr/>
          <p:nvPr/>
        </p:nvSpPr>
        <p:spPr>
          <a:xfrm>
            <a:off x="2950601" y="1000087"/>
            <a:ext cx="1396455" cy="6750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Fit </a:t>
            </a:r>
            <a:r>
              <a:rPr lang="de-DE" dirty="0" err="1"/>
              <a:t>für‘s</a:t>
            </a:r>
            <a:r>
              <a:rPr lang="de-DE" dirty="0"/>
              <a:t> Leben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E512B497-CD05-373C-C3B7-853D8CED6C53}"/>
              </a:ext>
            </a:extLst>
          </p:cNvPr>
          <p:cNvSpPr/>
          <p:nvPr/>
        </p:nvSpPr>
        <p:spPr>
          <a:xfrm>
            <a:off x="4658398" y="1007936"/>
            <a:ext cx="573200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Gestalten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24572950-BCBB-C62A-2A96-258F1083F2C6}"/>
              </a:ext>
            </a:extLst>
          </p:cNvPr>
          <p:cNvSpPr txBox="1"/>
          <p:nvPr/>
        </p:nvSpPr>
        <p:spPr>
          <a:xfrm>
            <a:off x="7582" y="198454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/>
              <a:t>Wahlpflichtunterricht (WPU) an der WBS</a:t>
            </a:r>
          </a:p>
        </p:txBody>
      </p:sp>
      <p:cxnSp>
        <p:nvCxnSpPr>
          <p:cNvPr id="55" name="Gerader Verbinder 54">
            <a:extLst>
              <a:ext uri="{FF2B5EF4-FFF2-40B4-BE49-F238E27FC236}">
                <a16:creationId xmlns:a16="http://schemas.microsoft.com/office/drawing/2014/main" id="{0305CAD7-5F5C-4FC0-B348-EE8247E764AD}"/>
              </a:ext>
            </a:extLst>
          </p:cNvPr>
          <p:cNvCxnSpPr/>
          <p:nvPr/>
        </p:nvCxnSpPr>
        <p:spPr>
          <a:xfrm>
            <a:off x="2788693" y="1007936"/>
            <a:ext cx="0" cy="66715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772190E3-C08D-E3BF-3705-3C8165D34CE7}"/>
              </a:ext>
            </a:extLst>
          </p:cNvPr>
          <p:cNvCxnSpPr>
            <a:cxnSpLocks/>
          </p:cNvCxnSpPr>
          <p:nvPr/>
        </p:nvCxnSpPr>
        <p:spPr>
          <a:xfrm>
            <a:off x="2781870" y="2244793"/>
            <a:ext cx="6823" cy="19027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3830D063-DBC9-BD17-D530-90AA9E476D2E}"/>
              </a:ext>
            </a:extLst>
          </p:cNvPr>
          <p:cNvCxnSpPr>
            <a:cxnSpLocks/>
          </p:cNvCxnSpPr>
          <p:nvPr/>
        </p:nvCxnSpPr>
        <p:spPr>
          <a:xfrm>
            <a:off x="2788693" y="4692351"/>
            <a:ext cx="6823" cy="19027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CA89BF5F-3CF0-3FEE-77BA-F295535CF250}"/>
              </a:ext>
            </a:extLst>
          </p:cNvPr>
          <p:cNvCxnSpPr>
            <a:cxnSpLocks/>
          </p:cNvCxnSpPr>
          <p:nvPr/>
        </p:nvCxnSpPr>
        <p:spPr>
          <a:xfrm>
            <a:off x="4504275" y="2243157"/>
            <a:ext cx="6823" cy="19027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25D501DF-06AC-3869-EB35-5207FE98B5FC}"/>
              </a:ext>
            </a:extLst>
          </p:cNvPr>
          <p:cNvCxnSpPr>
            <a:cxnSpLocks/>
          </p:cNvCxnSpPr>
          <p:nvPr/>
        </p:nvCxnSpPr>
        <p:spPr>
          <a:xfrm>
            <a:off x="4504275" y="4692351"/>
            <a:ext cx="6823" cy="19027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D68188F7-2B67-B349-CC2B-65722EAFCABE}"/>
              </a:ext>
            </a:extLst>
          </p:cNvPr>
          <p:cNvCxnSpPr/>
          <p:nvPr/>
        </p:nvCxnSpPr>
        <p:spPr>
          <a:xfrm>
            <a:off x="4511098" y="1004011"/>
            <a:ext cx="0" cy="66715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469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Breitbild</PresentationFormat>
  <Paragraphs>35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Gerrit Lange</dc:creator>
  <cp:lastModifiedBy>Rose, Jan-Hendrik</cp:lastModifiedBy>
  <cp:revision>7</cp:revision>
  <cp:lastPrinted>2026-07-01T07:53:11Z</cp:lastPrinted>
  <dcterms:created xsi:type="dcterms:W3CDTF">2023-06-05T05:09:31Z</dcterms:created>
  <dcterms:modified xsi:type="dcterms:W3CDTF">2026-07-01T07:54:13Z</dcterms:modified>
</cp:coreProperties>
</file>